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6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  <a:latin typeface="-apple-system"/>
              </a:rPr>
              <a:t>𝗔𝘇𝘂𝗿𝗲 𝗗𝗮𝘁𝗮 𝗙𝗮𝗰𝘁𝗼𝗿𝘆 (𝗔𝗗𝗙) 𝗵𝗮𝗻𝗱𝘀-𝗼𝗻 𝘀𝗲𝘀𝘀𝗶𝗼𝗻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765100" cy="19473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Girald Bacongan</a:t>
            </a: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D3011-A09C-3C98-E320-3F2B02D82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FED4739-7235-6183-5365-44FA5CFB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AE278D6-BF24-5B00-D428-5467FA09C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71" y="5649675"/>
            <a:ext cx="8063158" cy="1019556"/>
          </a:xfrm>
        </p:spPr>
        <p:txBody>
          <a:bodyPr>
            <a:normAutofit/>
          </a:bodyPr>
          <a:lstStyle/>
          <a:p>
            <a:r>
              <a:rPr lang="en-US" sz="2400" dirty="0"/>
              <a:t>Trigger one pipeline after another using </a:t>
            </a:r>
            <a:r>
              <a:rPr lang="en-US" sz="2400" b="1" dirty="0"/>
              <a:t>execute pipeline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32A774-A344-EC0A-4C03-1B92FA62E7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301"/>
          <a:stretch/>
        </p:blipFill>
        <p:spPr>
          <a:xfrm>
            <a:off x="279790" y="227681"/>
            <a:ext cx="11593508" cy="530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520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902C3-3BEB-A226-DA2E-34D1175A1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A02B470-BE1E-1745-EACB-4A7E23559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D2638CB2-E116-494F-8DE2-49CC06985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71" y="5649675"/>
            <a:ext cx="8063158" cy="1019556"/>
          </a:xfrm>
        </p:spPr>
        <p:txBody>
          <a:bodyPr>
            <a:normAutofit/>
          </a:bodyPr>
          <a:lstStyle/>
          <a:p>
            <a:r>
              <a:rPr lang="en-US" sz="2400" b="1" dirty="0"/>
              <a:t>Monitoring</a:t>
            </a:r>
            <a:r>
              <a:rPr lang="en-US" sz="2400" dirty="0"/>
              <a:t> running pipelines</a:t>
            </a:r>
            <a:endParaRPr lang="en-US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FDD7E-C662-A9A8-5093-255A3B0926B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671"/>
          <a:stretch/>
        </p:blipFill>
        <p:spPr>
          <a:xfrm>
            <a:off x="265199" y="359672"/>
            <a:ext cx="11661601" cy="521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383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CB212-1300-01E1-8BE9-B1E9D4F0C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16D28721-F39E-2ECD-6B8A-DF3EED2B5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7A5BD78-2D69-1A5C-D84C-F03647BE7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71" y="5649675"/>
            <a:ext cx="8063158" cy="1019556"/>
          </a:xfrm>
        </p:spPr>
        <p:txBody>
          <a:bodyPr>
            <a:normAutofit/>
          </a:bodyPr>
          <a:lstStyle/>
          <a:p>
            <a:r>
              <a:rPr lang="en-US" sz="2400" b="1" dirty="0"/>
              <a:t>Result</a:t>
            </a:r>
            <a:r>
              <a:rPr lang="en-US" sz="2400" dirty="0"/>
              <a:t> of data transformation in CSV file format</a:t>
            </a:r>
            <a:endParaRPr lang="en-US" sz="2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B5F0A4-0C33-C825-BCDD-E0ACC6A333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716"/>
          <a:stretch/>
        </p:blipFill>
        <p:spPr>
          <a:xfrm>
            <a:off x="215871" y="319004"/>
            <a:ext cx="11661601" cy="519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280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172BCBCF-B92D-D7F0-C5C2-BB5BDBEBED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5871" y="188769"/>
            <a:ext cx="11739207" cy="5297631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64E88AA-C272-3799-39EC-4861C1DB3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71" y="5649675"/>
            <a:ext cx="8063158" cy="1019556"/>
          </a:xfrm>
        </p:spPr>
        <p:txBody>
          <a:bodyPr>
            <a:normAutofit/>
          </a:bodyPr>
          <a:lstStyle/>
          <a:p>
            <a:r>
              <a:rPr lang="en-US" sz="2400" dirty="0"/>
              <a:t>Copy data of Raw File from Source to Destination.</a:t>
            </a:r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898E6-7215-3DA0-3976-4D154CFD3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AA4E870-2877-293B-CA6E-9AC83CDEB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56C6A729-8F72-AD3A-7630-BF9F331C80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5871" y="188769"/>
            <a:ext cx="11739207" cy="5297631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27E7054-D1D7-3579-9DA5-16F75DB59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71" y="5649675"/>
            <a:ext cx="8063158" cy="1019556"/>
          </a:xfrm>
        </p:spPr>
        <p:txBody>
          <a:bodyPr>
            <a:normAutofit/>
          </a:bodyPr>
          <a:lstStyle/>
          <a:p>
            <a:r>
              <a:rPr lang="en-US" sz="2400" dirty="0"/>
              <a:t>Copy Data from </a:t>
            </a:r>
            <a:r>
              <a:rPr lang="en-US" sz="2400" b="1" dirty="0"/>
              <a:t>HTTP Source </a:t>
            </a:r>
            <a:r>
              <a:rPr lang="en-US" sz="2400" dirty="0"/>
              <a:t>to </a:t>
            </a:r>
            <a:r>
              <a:rPr lang="en-US" sz="2400" b="1" dirty="0"/>
              <a:t>Data Lake </a:t>
            </a:r>
            <a:r>
              <a:rPr lang="en-US" sz="2400" dirty="0"/>
              <a:t>Destination.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3F4A321-5ADB-5318-63B2-597DFC74C3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871" y="188768"/>
            <a:ext cx="11739206" cy="5358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667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89559-F88B-6A60-9D31-641AD69B9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A4B62A0E-5674-762C-DE93-388C8BCA2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EFACFCB8-BF1E-1CE0-CCF0-2B1CDB080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5871" y="188769"/>
            <a:ext cx="11739207" cy="5297631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E970BF1-ACDC-2B6A-B5B5-06E663271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71" y="5649675"/>
            <a:ext cx="8063158" cy="1019556"/>
          </a:xfrm>
        </p:spPr>
        <p:txBody>
          <a:bodyPr>
            <a:normAutofit/>
          </a:bodyPr>
          <a:lstStyle/>
          <a:p>
            <a:r>
              <a:rPr lang="en-US" sz="2400" dirty="0"/>
              <a:t>Validation of filename using </a:t>
            </a:r>
            <a:r>
              <a:rPr lang="en-US" sz="2400" b="1" dirty="0"/>
              <a:t>get </a:t>
            </a:r>
            <a:r>
              <a:rPr lang="en-US" sz="2400" b="1" dirty="0" err="1"/>
              <a:t>metada</a:t>
            </a:r>
            <a:endParaRPr lang="en-US" sz="2400" b="1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CD9D621-EEC6-BE1F-E7BC-18CBF8CFF2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871" y="188768"/>
            <a:ext cx="11739206" cy="53588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4D0A5D9-70AA-DDBF-0CA9-A12528CDF0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870" y="188769"/>
            <a:ext cx="11820161" cy="535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64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E71F34-7D88-3DCB-03FB-DAEF422DB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6522D6E3-2171-15A3-3FD6-3DCAA782A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1AC487A-5E21-489C-494D-6F203EEA9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71" y="5649675"/>
            <a:ext cx="8063158" cy="1019556"/>
          </a:xfrm>
        </p:spPr>
        <p:txBody>
          <a:bodyPr>
            <a:normAutofit/>
          </a:bodyPr>
          <a:lstStyle/>
          <a:p>
            <a:r>
              <a:rPr lang="en-US" sz="2400" dirty="0"/>
              <a:t>Using </a:t>
            </a:r>
            <a:r>
              <a:rPr lang="en-US" sz="2400" b="1" dirty="0" err="1"/>
              <a:t>forEach</a:t>
            </a:r>
            <a:r>
              <a:rPr lang="en-US" sz="2400" dirty="0"/>
              <a:t> and an </a:t>
            </a:r>
            <a:r>
              <a:rPr lang="en-US" sz="2400" b="1" dirty="0"/>
              <a:t>if condition </a:t>
            </a:r>
            <a:r>
              <a:rPr lang="en-US" sz="2400" dirty="0"/>
              <a:t>to retrieve the sales facts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65442D-1E20-C456-A9F1-47F79BEE3E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429"/>
          <a:stretch/>
        </p:blipFill>
        <p:spPr>
          <a:xfrm>
            <a:off x="215871" y="188769"/>
            <a:ext cx="11727097" cy="527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88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3FF822-EE30-5818-C89E-C6A903366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FD6ED1E7-E92E-8A5B-48A8-78D906032C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1E267FE-3386-8198-4D55-EC45F23DB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71" y="5649675"/>
            <a:ext cx="8063158" cy="1019556"/>
          </a:xfrm>
        </p:spPr>
        <p:txBody>
          <a:bodyPr>
            <a:normAutofit/>
          </a:bodyPr>
          <a:lstStyle/>
          <a:p>
            <a:r>
              <a:rPr lang="en-US" sz="2400" dirty="0"/>
              <a:t>Using </a:t>
            </a:r>
            <a:r>
              <a:rPr lang="en-US" sz="2400" b="1" dirty="0"/>
              <a:t>dataflows</a:t>
            </a:r>
            <a:r>
              <a:rPr lang="en-US" sz="2400" dirty="0"/>
              <a:t> to transform the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98CC5F-D1F9-8C1C-FCB1-ACE2E6F99DB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4" r="-504" b="5942"/>
          <a:stretch/>
        </p:blipFill>
        <p:spPr>
          <a:xfrm>
            <a:off x="274320" y="188769"/>
            <a:ext cx="11583780" cy="521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86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03EEC-BDB7-6310-690A-129CD76930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8D75A10-DC7A-4FB9-082B-01C29A98A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CE2DE96-DD70-C64C-6D6B-B6E3ECD28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71" y="5649675"/>
            <a:ext cx="8063158" cy="1019556"/>
          </a:xfrm>
        </p:spPr>
        <p:txBody>
          <a:bodyPr>
            <a:normAutofit/>
          </a:bodyPr>
          <a:lstStyle/>
          <a:p>
            <a:r>
              <a:rPr lang="en-US" sz="2400" dirty="0"/>
              <a:t>Use case of </a:t>
            </a:r>
            <a:r>
              <a:rPr lang="en-US" sz="2400" b="1" dirty="0"/>
              <a:t>set variable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76F563-455F-2AD5-5928-8A03ED6A2A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286"/>
          <a:stretch/>
        </p:blipFill>
        <p:spPr>
          <a:xfrm>
            <a:off x="293691" y="309241"/>
            <a:ext cx="11505959" cy="528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619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8932B-6AD8-627F-176A-0C420214C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6D90542-5868-3F81-DB9A-5E26BB2084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1C59E93-754C-6626-A49E-443CBC35D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71" y="5649675"/>
            <a:ext cx="8063158" cy="1019556"/>
          </a:xfrm>
        </p:spPr>
        <p:txBody>
          <a:bodyPr>
            <a:normAutofit/>
          </a:bodyPr>
          <a:lstStyle/>
          <a:p>
            <a:r>
              <a:rPr lang="en-US" sz="2400" dirty="0"/>
              <a:t>Creating a </a:t>
            </a:r>
            <a:r>
              <a:rPr lang="en-US" sz="2400" b="1" dirty="0"/>
              <a:t>trigger</a:t>
            </a:r>
            <a:r>
              <a:rPr lang="en-US" sz="2400" dirty="0"/>
              <a:t> for the pipeline</a:t>
            </a:r>
            <a:endParaRPr lang="en-US" sz="2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B27D28-7159-6585-15B5-A45CE1781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871" y="265273"/>
            <a:ext cx="11681057" cy="5307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35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312E68-4971-DCE2-69DF-19004AB2A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51632FC-4FA0-7032-ECA9-307919DB7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691C71E-13D9-0999-CED0-7574F7EFC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871" y="5649675"/>
            <a:ext cx="8063158" cy="1019556"/>
          </a:xfrm>
        </p:spPr>
        <p:txBody>
          <a:bodyPr>
            <a:normAutofit/>
          </a:bodyPr>
          <a:lstStyle/>
          <a:p>
            <a:r>
              <a:rPr lang="en-US" sz="2400" dirty="0"/>
              <a:t>Creating a </a:t>
            </a:r>
            <a:r>
              <a:rPr lang="en-US" sz="2400" b="1" dirty="0"/>
              <a:t>storage event</a:t>
            </a:r>
            <a:r>
              <a:rPr lang="en-US" sz="2400" dirty="0"/>
              <a:t> for the pipeline</a:t>
            </a:r>
            <a:endParaRPr lang="en-US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329929-693E-9C48-BB8B-CC334B65C6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235"/>
          <a:stretch/>
        </p:blipFill>
        <p:spPr>
          <a:xfrm>
            <a:off x="215871" y="254715"/>
            <a:ext cx="11760258" cy="5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46523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470</TotalTime>
  <Words>92</Words>
  <Application>Microsoft Office PowerPoint</Application>
  <PresentationFormat>Widescreen</PresentationFormat>
  <Paragraphs>13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-apple-system</vt:lpstr>
      <vt:lpstr>Arial</vt:lpstr>
      <vt:lpstr>Calibri</vt:lpstr>
      <vt:lpstr>Century Gothic</vt:lpstr>
      <vt:lpstr>Wingdings 3</vt:lpstr>
      <vt:lpstr>Slice</vt:lpstr>
      <vt:lpstr>𝗔𝘇𝘂𝗿𝗲 𝗗𝗮𝘁𝗮 𝗙𝗮𝗰𝘁𝗼𝗿𝘆 (𝗔𝗗𝗙) 𝗵𝗮𝗻𝗱𝘀-𝗼𝗻 𝘀𝗲𝘀𝘀𝗶𝗼𝗻</vt:lpstr>
      <vt:lpstr>Copy data of Raw File from Source to Destination.</vt:lpstr>
      <vt:lpstr>Copy Data from HTTP Source to Data Lake Destination.</vt:lpstr>
      <vt:lpstr>Validation of filename using get metada</vt:lpstr>
      <vt:lpstr>Using forEach and an if condition to retrieve the sales facts</vt:lpstr>
      <vt:lpstr>Using dataflows to transform the data</vt:lpstr>
      <vt:lpstr>Use case of set variable</vt:lpstr>
      <vt:lpstr>Creating a trigger for the pipeline</vt:lpstr>
      <vt:lpstr>Creating a storage event for the pipeline</vt:lpstr>
      <vt:lpstr>Trigger one pipeline after another using execute pipeline</vt:lpstr>
      <vt:lpstr>Monitoring running pipelines</vt:lpstr>
      <vt:lpstr>Result of data transformation in CSV file format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Girald Bacongan</dc:creator>
  <cp:lastModifiedBy>Girald Bacongan</cp:lastModifiedBy>
  <cp:revision>9</cp:revision>
  <dcterms:created xsi:type="dcterms:W3CDTF">2025-04-16T18:26:03Z</dcterms:created>
  <dcterms:modified xsi:type="dcterms:W3CDTF">2025-04-17T02:16:49Z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